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84" r:id="rId5"/>
    <p:sldId id="283" r:id="rId6"/>
    <p:sldId id="271" r:id="rId7"/>
    <p:sldId id="266" r:id="rId8"/>
    <p:sldId id="281" r:id="rId9"/>
    <p:sldId id="274" r:id="rId10"/>
    <p:sldId id="279" r:id="rId11"/>
    <p:sldId id="285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5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5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3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44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0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2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62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0D28-FF58-46A5-A234-32AC83555FC0}" type="datetimeFigureOut">
              <a:rPr lang="ru-RU" smtClean="0"/>
              <a:pPr/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7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611" y="340822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«Андринская средняя общеобразовательная школа»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Андра, Октябрьский район, ХМАО-Югра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9250" y="1475719"/>
            <a:ext cx="8395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ПРОЕКТ</a:t>
            </a:r>
          </a:p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и мои права.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886" y="5861785"/>
            <a:ext cx="1090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 Гарболинская С.С., воспитанники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«Маленькая страна»»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ноябрь,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1F9547-189A-4193-A18C-B716C54BB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6" y="2957970"/>
            <a:ext cx="3136210" cy="23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7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055" y="283240"/>
            <a:ext cx="5913120" cy="91776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Подвижные игры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нейробика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4" y="1009934"/>
            <a:ext cx="3848848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38" y="3599230"/>
            <a:ext cx="3848848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80" y="4319230"/>
            <a:ext cx="2886636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744" y="1009934"/>
            <a:ext cx="2886636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48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Поздравляем именинников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25" y="1576477"/>
            <a:ext cx="4329954" cy="32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85" y="2715778"/>
            <a:ext cx="432995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7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6875" y="1042100"/>
            <a:ext cx="5970954" cy="617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магнитами «Магнит и его свойства»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54" y="2374585"/>
            <a:ext cx="2155035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96" y="2374585"/>
            <a:ext cx="384884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29" y="2374585"/>
            <a:ext cx="21550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1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28453"/>
              </p:ext>
            </p:extLst>
          </p:nvPr>
        </p:nvGraphicFramePr>
        <p:xfrm>
          <a:off x="1128712" y="719665"/>
          <a:ext cx="9901241" cy="574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5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0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57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73199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мероприятия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787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и мои права!</a:t>
                      </a:r>
                    </a:p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Толерантность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 Дать представление о том, что у каждого человека есть свое имя, которое отличает его от других людей; объяснить, что к человеку можно обращаться по имени, имени и отчеству или фамилии. Уточнить представления детей о России как о родной стране, объяснить понятие «гражданство».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Образовательные: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Формировать у детей общие представления об окружающем мире, о себе, о других людях.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Знакомить детей с их правами посредством бесед, чтения литературы.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Знакомить детей с понятиями «Конституция», «Родина», «Честь», «Права» и т.д.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Развивающие: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Способствовать усвоению детьми ценностей, норм и правил, принятых в обществе.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Содействовать усвоению собственных прав и применению их в жизни.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Развивать толерантное отношение к людям с особенностями здоровья.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Воспитательные: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Побуждать детей задавать вопросы, рассуждать, строить гипотезы относительно наблюдаемых явлений, событий.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Воспитывать чувство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эмпатии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 окружающим.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Воспитывать понимание, что все люди разные, но все имеют одинаковые права.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Тематический проект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1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оллаж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9" y="2428746"/>
            <a:ext cx="3848848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152" y="2428746"/>
            <a:ext cx="384884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23" y="1708746"/>
            <a:ext cx="323255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7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65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Раскрашивание «Наш общий дом-Земля»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5" y="3534770"/>
            <a:ext cx="3848848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92" y="1296412"/>
            <a:ext cx="3848848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70" y="3534770"/>
            <a:ext cx="384884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39C368-01B5-45ED-92E9-CC68CA45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«Синичка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14" y="1371635"/>
            <a:ext cx="3848848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38" y="3459690"/>
            <a:ext cx="3848848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4" y="3459690"/>
            <a:ext cx="384884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0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теме: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права. Толерантность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2" y="3343451"/>
            <a:ext cx="3848848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74" y="1440000"/>
            <a:ext cx="384884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42" y="3343451"/>
            <a:ext cx="384884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9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133113"/>
            <a:ext cx="10515600" cy="72644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центре познания «Он, она, оно»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23" y="886854"/>
            <a:ext cx="3848848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02" y="3330000"/>
            <a:ext cx="384884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182" y="886854"/>
            <a:ext cx="3848848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13" y="3330000"/>
            <a:ext cx="384884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23F9B7-CA86-4F76-8ADE-EAC5A960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734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центре познания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8" y="1002467"/>
            <a:ext cx="3367742" cy="25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84" y="3698866"/>
            <a:ext cx="3848848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32" y="1002467"/>
            <a:ext cx="336774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73" y="3698866"/>
            <a:ext cx="215503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6" y="330000"/>
            <a:ext cx="3367742" cy="25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8" y="3677731"/>
            <a:ext cx="3367742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50" y="3317731"/>
            <a:ext cx="2155035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3" y="3677731"/>
            <a:ext cx="3367742" cy="2520000"/>
          </a:xfrm>
          <a:prstGeom prst="rect">
            <a:avLst/>
          </a:prstGeom>
        </p:spPr>
      </p:pic>
      <p:pic>
        <p:nvPicPr>
          <p:cNvPr id="1026" name="Picture 2" descr="C:\Users\user\Desktop\мои права\16693727678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85" y="452830"/>
            <a:ext cx="336774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05" y="330000"/>
            <a:ext cx="336774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02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9395</TotalTime>
  <Words>299</Words>
  <Application>Microsoft Office PowerPoint</Application>
  <PresentationFormat>Произвольный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Коллаж «Моя семья»  </vt:lpstr>
      <vt:lpstr>Раскрашивание «Наш общий дом-Земля»</vt:lpstr>
      <vt:lpstr>Ручной труд из бумаги «Синичка»</vt:lpstr>
      <vt:lpstr>Работа по теме:  «Мои права. Толерантность»</vt:lpstr>
      <vt:lpstr>Работа в центре познания «Он, она, оно»</vt:lpstr>
      <vt:lpstr>Работа в центре познания</vt:lpstr>
      <vt:lpstr>Презентация PowerPoint</vt:lpstr>
      <vt:lpstr>Подвижные игры «нейробика»</vt:lpstr>
      <vt:lpstr>Поздравляем именинников</vt:lpstr>
      <vt:lpstr>Работа с магнитами «Магнит и его свойства»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user</cp:lastModifiedBy>
  <cp:revision>102</cp:revision>
  <dcterms:created xsi:type="dcterms:W3CDTF">2018-10-04T08:35:51Z</dcterms:created>
  <dcterms:modified xsi:type="dcterms:W3CDTF">2022-11-25T12:25:59Z</dcterms:modified>
</cp:coreProperties>
</file>